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1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28" name="모서리가 접힌 도형 27"/>
          <p:cNvSpPr/>
          <p:nvPr/>
        </p:nvSpPr>
        <p:spPr>
          <a:xfrm>
            <a:off x="3440832" y="1772816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PC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9" name="모서리가 접힌 도형 28"/>
          <p:cNvSpPr/>
          <p:nvPr/>
        </p:nvSpPr>
        <p:spPr>
          <a:xfrm>
            <a:off x="3440832" y="5229200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모서리가 접힌 도형 29"/>
          <p:cNvSpPr/>
          <p:nvPr/>
        </p:nvSpPr>
        <p:spPr>
          <a:xfrm>
            <a:off x="3440832" y="299695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모서리가 접힌 도형 30"/>
          <p:cNvSpPr/>
          <p:nvPr/>
        </p:nvSpPr>
        <p:spPr>
          <a:xfrm>
            <a:off x="3440832" y="407707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성장률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32" name="그림 31" descr="그림4.JPG"/>
          <p:cNvPicPr>
            <a:picLocks noChangeAspect="1"/>
          </p:cNvPicPr>
          <p:nvPr/>
        </p:nvPicPr>
        <p:blipFill>
          <a:blip r:embed="rId3" cstate="print"/>
          <a:srcRect l="56873" t="31529" r="5328" b="34168"/>
          <a:stretch>
            <a:fillRect/>
          </a:stretch>
        </p:blipFill>
        <p:spPr>
          <a:xfrm>
            <a:off x="1136576" y="4221088"/>
            <a:ext cx="1584176" cy="1872208"/>
          </a:xfrm>
          <a:prstGeom prst="rect">
            <a:avLst/>
          </a:prstGeom>
        </p:spPr>
      </p:pic>
      <p:sp>
        <p:nvSpPr>
          <p:cNvPr id="33" name="하트 32"/>
          <p:cNvSpPr/>
          <p:nvPr/>
        </p:nvSpPr>
        <p:spPr>
          <a:xfrm rot="20820000">
            <a:off x="2732888" y="1688909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하트 33"/>
          <p:cNvSpPr/>
          <p:nvPr/>
        </p:nvSpPr>
        <p:spPr>
          <a:xfrm rot="20820000">
            <a:off x="2732888" y="2913045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5" name="하트 34"/>
          <p:cNvSpPr/>
          <p:nvPr/>
        </p:nvSpPr>
        <p:spPr>
          <a:xfrm rot="20820000">
            <a:off x="2732888" y="3993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6" name="하트 35"/>
          <p:cNvSpPr/>
          <p:nvPr/>
        </p:nvSpPr>
        <p:spPr>
          <a:xfrm rot="20820000">
            <a:off x="2732888" y="5142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81117" y="19380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81117" y="31621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81117" y="42422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1117" y="53793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986092" cy="2188839"/>
          </a:xfr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Next Generation PC Standardization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WSN(Wireless Sensor Network)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TC32(Communication Network and Systems Interconnection)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TG11(Computer Supported Telecommunication Applications)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17032"/>
            <a:ext cx="7049988" cy="218883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 의미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개인용 컴퓨터 시대 이후의 차세대 정보 기기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인터넷을 축으로 한 네트워크의 급속한 발전으로 다양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한 형태의 정보 교환 도구와 기술을 갖춘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PC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등장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5288" y="422108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66</Words>
  <Application>Microsoft Office PowerPoint</Application>
  <PresentationFormat>A4 용지(210x297mm)</PresentationFormat>
  <Paragraphs>23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포스트 PC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18</cp:revision>
  <dcterms:created xsi:type="dcterms:W3CDTF">2015-01-20T01:43:10Z</dcterms:created>
  <dcterms:modified xsi:type="dcterms:W3CDTF">2016-09-23T04:50:40Z</dcterms:modified>
</cp:coreProperties>
</file>