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94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자유형 10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자유형 11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11</cp:revision>
  <dcterms:created xsi:type="dcterms:W3CDTF">2015-01-20T05:21:08Z</dcterms:created>
  <dcterms:modified xsi:type="dcterms:W3CDTF">2016-09-23T04:42:43Z</dcterms:modified>
</cp:coreProperties>
</file>